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 Mausteller" initials="CM" lastIdx="11" clrIdx="0">
    <p:extLst>
      <p:ext uri="{19B8F6BF-5375-455C-9EA6-DF929625EA0E}">
        <p15:presenceInfo xmlns:p15="http://schemas.microsoft.com/office/powerpoint/2012/main" userId="S::cm0379982@student.luzerne.edu::5f87bd7d-1d8d-4d48-af50-ab28055f47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48BE9-7C18-2665-7E33-84611F8F8D97}" v="45" dt="2023-09-23T20:50:41.992"/>
    <p1510:client id="{25C62392-A776-710C-2A4E-078ABB114C37}" v="62" dt="2023-09-24T15:38:45.006"/>
    <p1510:client id="{7183C34D-815E-425A-847A-FBCD1BEF8CDF}" v="3" dt="2023-09-23T21:07:17.685"/>
    <p1510:client id="{9BA65C38-C8B8-446A-9197-DF24CB0DA1C1}" v="134" dt="2023-09-18T13:58:40.984"/>
    <p1510:client id="{CE7E8F85-6E5E-406B-8AC9-39E1EF0D2295}" v="463" dt="2023-09-20T16:22:56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1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13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40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1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91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0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5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27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9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36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84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166E0-7A80-414F-975B-8B86CB05EA8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8C636B-151C-4E41-8B07-8368F0F3A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5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5D9F-A469-4E47-8C68-98A047781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6933" y="1270003"/>
            <a:ext cx="4848223" cy="1405464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Fandango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9273D-B422-401E-B524-CDE8E8901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889" y="2159002"/>
            <a:ext cx="3107267" cy="1405465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dirty="0"/>
              <a:t>By </a:t>
            </a:r>
          </a:p>
          <a:p>
            <a:r>
              <a:rPr lang="en-US" dirty="0"/>
              <a:t>Cole Mausteller</a:t>
            </a:r>
          </a:p>
        </p:txBody>
      </p:sp>
    </p:spTree>
    <p:extLst>
      <p:ext uri="{BB962C8B-B14F-4D97-AF65-F5344CB8AC3E}">
        <p14:creationId xmlns:p14="http://schemas.microsoft.com/office/powerpoint/2010/main" val="393519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9794-89EC-3046-5C5F-91EE3FA4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E6B5-3A36-F496-2B63-3BE79CFF0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Where does Fandango rank on sites searched in the Arts &amp; Entertainment category?</a:t>
            </a:r>
          </a:p>
          <a:p>
            <a:pPr marL="800100" lvl="1" indent="-342900">
              <a:buAutoNum type="alphaUcPeriod"/>
            </a:pPr>
            <a:r>
              <a:rPr lang="en-US" dirty="0"/>
              <a:t>1st</a:t>
            </a:r>
          </a:p>
          <a:p>
            <a:pPr marL="800100" lvl="1" indent="-342900">
              <a:buAutoNum type="alphaUcPeriod"/>
            </a:pPr>
            <a:r>
              <a:rPr lang="en-US" dirty="0"/>
              <a:t>7th</a:t>
            </a:r>
          </a:p>
          <a:p>
            <a:pPr marL="800100" lvl="1" indent="-342900">
              <a:buAutoNum type="alphaUcPeriod"/>
            </a:pPr>
            <a:r>
              <a:rPr lang="en-US" dirty="0"/>
              <a:t>15th</a:t>
            </a:r>
          </a:p>
          <a:p>
            <a:pPr marL="800100" lvl="1" indent="-342900">
              <a:buAutoNum type="alphaUcPeriod"/>
            </a:pPr>
            <a:r>
              <a:rPr lang="en-US" dirty="0"/>
              <a:t>23rd</a:t>
            </a:r>
          </a:p>
          <a:p>
            <a:pPr marL="800100" lvl="1" indent="-342900">
              <a:buAutoNum type="alphaUcPeriod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EB94D-BE1C-427E-37CC-45617B8680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Answer - C</a:t>
            </a:r>
          </a:p>
        </p:txBody>
      </p:sp>
    </p:spTree>
    <p:extLst>
      <p:ext uri="{BB962C8B-B14F-4D97-AF65-F5344CB8AC3E}">
        <p14:creationId xmlns:p14="http://schemas.microsoft.com/office/powerpoint/2010/main" val="26088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9794-89EC-3046-5C5F-91EE3FA4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E6B5-3A36-F496-2B63-3BE79CFF0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Fandango's streaming service called?</a:t>
            </a:r>
          </a:p>
          <a:p>
            <a:pPr marL="800100" lvl="1" indent="-342900">
              <a:buAutoNum type="alphaUcPeriod"/>
            </a:pPr>
            <a:r>
              <a:rPr lang="en-US" dirty="0"/>
              <a:t>Netflix</a:t>
            </a:r>
          </a:p>
          <a:p>
            <a:pPr marL="800100" lvl="1" indent="-342900">
              <a:buAutoNum type="alphaUcPeriod"/>
            </a:pPr>
            <a:r>
              <a:rPr lang="en-US"/>
              <a:t>Hulu</a:t>
            </a:r>
            <a:endParaRPr lang="en-US" dirty="0"/>
          </a:p>
          <a:p>
            <a:pPr marL="800100" lvl="1" indent="-342900">
              <a:buAutoNum type="alphaUcPeriod"/>
            </a:pPr>
            <a:r>
              <a:rPr lang="en-US"/>
              <a:t>Roku</a:t>
            </a:r>
          </a:p>
          <a:p>
            <a:pPr marL="800100" lvl="1" indent="-342900">
              <a:buAutoNum type="alphaUcPeriod"/>
            </a:pPr>
            <a:r>
              <a:rPr lang="en-US" dirty="0"/>
              <a:t>Vudu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EB94D-BE1C-427E-37CC-45617B8680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Answer - D</a:t>
            </a:r>
          </a:p>
        </p:txBody>
      </p:sp>
    </p:spTree>
    <p:extLst>
      <p:ext uri="{BB962C8B-B14F-4D97-AF65-F5344CB8AC3E}">
        <p14:creationId xmlns:p14="http://schemas.microsoft.com/office/powerpoint/2010/main" val="28099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8DDF-5AA2-4D1C-8221-1D86764D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Fandango?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D9EF1-A294-48B4-831E-7B8738747D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movie ticketing service</a:t>
            </a:r>
          </a:p>
          <a:p>
            <a:r>
              <a:rPr lang="en-US" dirty="0"/>
              <a:t>Theater Locator</a:t>
            </a:r>
          </a:p>
          <a:p>
            <a:r>
              <a:rPr lang="en-US" dirty="0"/>
              <a:t>Movie News</a:t>
            </a:r>
          </a:p>
          <a:p>
            <a:r>
              <a:rPr lang="en-US" dirty="0"/>
              <a:t>Streaming Service (Vudu)</a:t>
            </a:r>
          </a:p>
          <a:p>
            <a:r>
              <a:rPr lang="en-US" dirty="0"/>
              <a:t>Purchased by Comcast for 200 million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E61401-02B1-4273-89D3-DCCC20389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1255" y="2191372"/>
            <a:ext cx="3633597" cy="19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5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E897E5-908D-44FE-9699-4AC25313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J Michael Cline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12F6D9-08B5-4920-8A07-1E0D6C8C3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929553"/>
            <a:ext cx="4645152" cy="526348"/>
          </a:xfrm>
        </p:spPr>
        <p:txBody>
          <a:bodyPr/>
          <a:lstStyle/>
          <a:p>
            <a:r>
              <a:rPr lang="en-US" dirty="0"/>
              <a:t>Founded/Co-Founded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F8D162-D965-482A-B16D-1B225D662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524972"/>
            <a:ext cx="4645152" cy="2644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Accumen Inc - Leading outsourcer of laboratory operations for large hospitals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.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Accolade, Inc.</a:t>
            </a: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- 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he leading vendor of population health services for large employers</a:t>
            </a: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Accretive Health, Inc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 -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 The leading vendor outsourcing the revenue cycle for large hospitals.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Panthera Poacher Cam -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 Originally designed for the Panthera Tigers Forever Initiative, 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is now used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in a number of wildlife areas.</a:t>
            </a:r>
            <a:endParaRPr lang="en-US" sz="14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endParaRPr lang="en-US" sz="1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US" sz="1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761A2E-C8E9-4601-A08F-8E791A6552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05" y="2103289"/>
            <a:ext cx="4221747" cy="3365437"/>
          </a:xfrm>
        </p:spPr>
      </p:pic>
    </p:spTree>
    <p:extLst>
      <p:ext uri="{BB962C8B-B14F-4D97-AF65-F5344CB8AC3E}">
        <p14:creationId xmlns:p14="http://schemas.microsoft.com/office/powerpoint/2010/main" val="254043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EBFC-C790-448B-B867-D8270BE8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Fandango?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9F801-701D-400C-866A-E743E0C5E7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No waiting in line</a:t>
            </a:r>
          </a:p>
          <a:p>
            <a:r>
              <a:rPr lang="en-US" dirty="0"/>
              <a:t>Early bird ticketing</a:t>
            </a:r>
          </a:p>
          <a:p>
            <a:r>
              <a:rPr lang="en-US" dirty="0"/>
              <a:t>Seat Selection (if available)</a:t>
            </a:r>
          </a:p>
          <a:p>
            <a:r>
              <a:rPr lang="en-US" dirty="0"/>
              <a:t>Both Fandango and Vudu are free to use</a:t>
            </a:r>
          </a:p>
          <a:p>
            <a:r>
              <a:rPr lang="en-US" dirty="0"/>
              <a:t>Rewards points</a:t>
            </a:r>
          </a:p>
        </p:txBody>
      </p:sp>
      <p:pic>
        <p:nvPicPr>
          <p:cNvPr id="6" name="Content Placeholder 5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6A6143AA-337D-9B92-1509-47324D4AE3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2249" y="2017343"/>
            <a:ext cx="3808196" cy="3441520"/>
          </a:xfrm>
        </p:spPr>
      </p:pic>
    </p:spTree>
    <p:extLst>
      <p:ext uri="{BB962C8B-B14F-4D97-AF65-F5344CB8AC3E}">
        <p14:creationId xmlns:p14="http://schemas.microsoft.com/office/powerpoint/2010/main" val="335785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F1C71B-0C0F-FDF7-C762-BBE222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Fan rewards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8C9A-30B5-CC83-607C-807545A36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500 rewards points = $5 coupon</a:t>
            </a:r>
          </a:p>
          <a:p>
            <a:r>
              <a:rPr lang="en-US" dirty="0"/>
              <a:t>125 point per ticket</a:t>
            </a:r>
          </a:p>
          <a:p>
            <a:r>
              <a:rPr lang="en-US" dirty="0"/>
              <a:t>Point promotions</a:t>
            </a:r>
          </a:p>
          <a:p>
            <a:r>
              <a:rPr lang="en-US" dirty="0"/>
              <a:t>Full refunds</a:t>
            </a:r>
          </a:p>
          <a:p>
            <a:r>
              <a:rPr lang="en-US" dirty="0"/>
              <a:t>Double dip</a:t>
            </a:r>
          </a:p>
          <a:p>
            <a:pPr marL="0"/>
            <a:endParaRPr lang="en-US"/>
          </a:p>
        </p:txBody>
      </p:sp>
      <p:pic>
        <p:nvPicPr>
          <p:cNvPr id="5" name="Content Placeholder 4" descr="$5 OFF COUPON | 0fx2gv">
            <a:extLst>
              <a:ext uri="{FF2B5EF4-FFF2-40B4-BE49-F238E27FC236}">
                <a16:creationId xmlns:a16="http://schemas.microsoft.com/office/drawing/2014/main" id="{3F98E60D-7639-D196-5D87-ABA9302E61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4411" y="854161"/>
            <a:ext cx="4960442" cy="45636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35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9F6A39A-5EC6-4F64-83A4-3D3E73CD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Web Traffic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3286B-8C70-49C3-BF6B-1871BEBF1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Global rank = 1182</a:t>
            </a:r>
          </a:p>
          <a:p>
            <a:r>
              <a:rPr lang="en-US" dirty="0"/>
              <a:t>Country rank = 363</a:t>
            </a:r>
          </a:p>
          <a:p>
            <a:r>
              <a:rPr lang="en-US" dirty="0"/>
              <a:t>Category rank = 15</a:t>
            </a:r>
          </a:p>
          <a:p>
            <a:r>
              <a:rPr lang="en-US" dirty="0"/>
              <a:t>Total visits last month = 24.7 million</a:t>
            </a:r>
          </a:p>
        </p:txBody>
      </p:sp>
      <p:pic>
        <p:nvPicPr>
          <p:cNvPr id="9" name="Content Placeholder 8" descr="A screenshot of a movie&#10;&#10;Description automatically generated">
            <a:extLst>
              <a:ext uri="{FF2B5EF4-FFF2-40B4-BE49-F238E27FC236}">
                <a16:creationId xmlns:a16="http://schemas.microsoft.com/office/drawing/2014/main" id="{20904A2D-7AF7-EE79-381C-31F92856BA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15670" y="713922"/>
            <a:ext cx="5995256" cy="43737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3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66A3-E4F9-EABF-F08C-FCDC3AD9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3F1BA-CE9C-8AA1-6F0A-0FC11A04F8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the last name of the founder of </a:t>
            </a:r>
            <a:r>
              <a:rPr lang="en-US"/>
              <a:t>Fandango?</a:t>
            </a:r>
          </a:p>
          <a:p>
            <a:pPr marL="800100" lvl="1" indent="-342900">
              <a:buAutoNum type="alphaUcPeriod"/>
            </a:pPr>
            <a:r>
              <a:rPr lang="en-US" dirty="0"/>
              <a:t>Hunt</a:t>
            </a:r>
          </a:p>
          <a:p>
            <a:pPr marL="800100" lvl="1" indent="-342900">
              <a:buAutoNum type="alphaUcPeriod"/>
            </a:pPr>
            <a:r>
              <a:rPr lang="en-US" dirty="0"/>
              <a:t>Smith</a:t>
            </a:r>
          </a:p>
          <a:p>
            <a:pPr marL="800100" lvl="1" indent="-342900">
              <a:buAutoNum type="alphaUcPeriod"/>
            </a:pPr>
            <a:r>
              <a:rPr lang="en-US" dirty="0"/>
              <a:t>Cline</a:t>
            </a:r>
          </a:p>
          <a:p>
            <a:pPr marL="800100" lvl="1" indent="-342900">
              <a:buAutoNum type="alphaUcPeriod"/>
            </a:pPr>
            <a:r>
              <a:rPr lang="en-US" dirty="0"/>
              <a:t>Ishman</a:t>
            </a:r>
          </a:p>
          <a:p>
            <a:pPr marL="800100" lvl="1" indent="-342900">
              <a:buAutoNum type="alphaU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14CCE-02E4-0A68-5BF7-1E2F20E380AC}"/>
              </a:ext>
            </a:extLst>
          </p:cNvPr>
          <p:cNvSpPr txBox="1"/>
          <p:nvPr/>
        </p:nvSpPr>
        <p:spPr>
          <a:xfrm>
            <a:off x="6395357" y="2204357"/>
            <a:ext cx="4735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Answer - C</a:t>
            </a:r>
          </a:p>
        </p:txBody>
      </p:sp>
    </p:spTree>
    <p:extLst>
      <p:ext uri="{BB962C8B-B14F-4D97-AF65-F5344CB8AC3E}">
        <p14:creationId xmlns:p14="http://schemas.microsoft.com/office/powerpoint/2010/main" val="25851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9794-89EC-3046-5C5F-91EE3FA4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E6B5-3A36-F496-2B63-3BE79CFF0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Fandango?</a:t>
            </a:r>
          </a:p>
          <a:p>
            <a:pPr marL="800100" lvl="1" indent="-342900">
              <a:buAutoNum type="alphaUcPeriod"/>
            </a:pPr>
            <a:r>
              <a:rPr lang="en-US" dirty="0"/>
              <a:t>Movie ticketing site</a:t>
            </a:r>
          </a:p>
          <a:p>
            <a:pPr marL="800100" lvl="1" indent="-342900">
              <a:buAutoNum type="alphaUcPeriod"/>
            </a:pPr>
            <a:r>
              <a:rPr lang="en-US" dirty="0"/>
              <a:t>Streaming service</a:t>
            </a:r>
          </a:p>
          <a:p>
            <a:pPr marL="800100" lvl="1" indent="-342900">
              <a:buAutoNum type="alphaUcPeriod"/>
            </a:pPr>
            <a:r>
              <a:rPr lang="en-US" dirty="0"/>
              <a:t>Fan shop</a:t>
            </a:r>
          </a:p>
          <a:p>
            <a:pPr marL="800100" lvl="1" indent="-342900">
              <a:buAutoNum type="alphaUcPeriod"/>
            </a:pPr>
            <a:r>
              <a:rPr lang="en-US" dirty="0"/>
              <a:t>Movie critique website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EB94D-BE1C-427E-37CC-45617B8680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Answer - A</a:t>
            </a:r>
          </a:p>
        </p:txBody>
      </p:sp>
    </p:spTree>
    <p:extLst>
      <p:ext uri="{BB962C8B-B14F-4D97-AF65-F5344CB8AC3E}">
        <p14:creationId xmlns:p14="http://schemas.microsoft.com/office/powerpoint/2010/main" val="23082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9794-89EC-3046-5C5F-91EE3FA4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E6B5-3A36-F496-2B63-3BE79CFF0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Who is the majority shareholder of Fandango?</a:t>
            </a:r>
          </a:p>
          <a:p>
            <a:pPr marL="800100" lvl="1" indent="-342900">
              <a:buAutoNum type="alphaUcPeriod"/>
            </a:pPr>
            <a:r>
              <a:rPr lang="en-US" dirty="0"/>
              <a:t>Pixar</a:t>
            </a:r>
          </a:p>
          <a:p>
            <a:pPr marL="800100" lvl="1" indent="-342900">
              <a:buAutoNum type="alphaUcPeriod"/>
            </a:pPr>
            <a:r>
              <a:rPr lang="en-US" dirty="0"/>
              <a:t>Comcast</a:t>
            </a:r>
          </a:p>
          <a:p>
            <a:pPr marL="800100" lvl="1" indent="-342900">
              <a:buAutoNum type="alphaUcPeriod"/>
            </a:pPr>
            <a:r>
              <a:rPr lang="en-US" dirty="0"/>
              <a:t>Disney</a:t>
            </a:r>
          </a:p>
          <a:p>
            <a:pPr marL="800100" lvl="1" indent="-342900">
              <a:buAutoNum type="alphaUcPeriod"/>
            </a:pPr>
            <a:r>
              <a:rPr lang="en-US" dirty="0"/>
              <a:t>HBO</a:t>
            </a:r>
          </a:p>
          <a:p>
            <a:pPr marL="800100" lvl="1" indent="-342900">
              <a:buAutoNum type="alphaUcPeriod"/>
            </a:pPr>
            <a:endParaRPr lang="en-US" dirty="0"/>
          </a:p>
          <a:p>
            <a:pPr marL="800100" lvl="1" indent="-342900">
              <a:buAutoNum type="alphaUcPeriod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EB94D-BE1C-427E-37CC-45617B8680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Answer - B</a:t>
            </a:r>
          </a:p>
        </p:txBody>
      </p:sp>
    </p:spTree>
    <p:extLst>
      <p:ext uri="{BB962C8B-B14F-4D97-AF65-F5344CB8AC3E}">
        <p14:creationId xmlns:p14="http://schemas.microsoft.com/office/powerpoint/2010/main" val="1812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56</TotalTime>
  <Words>143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Gallery</vt:lpstr>
      <vt:lpstr>Fandango</vt:lpstr>
      <vt:lpstr>What is Fandango?</vt:lpstr>
      <vt:lpstr>J Michael Cline</vt:lpstr>
      <vt:lpstr>Why use Fandango?</vt:lpstr>
      <vt:lpstr>Fan rewards</vt:lpstr>
      <vt:lpstr>Web Traffic</vt:lpstr>
      <vt:lpstr>Review Questions</vt:lpstr>
      <vt:lpstr>Review Questions</vt:lpstr>
      <vt:lpstr>Review Questions</vt:lpstr>
      <vt:lpstr>Review Questions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Fandango</dc:title>
  <dc:creator>Cole Mausteller</dc:creator>
  <cp:lastModifiedBy>Cole Mausteller</cp:lastModifiedBy>
  <cp:revision>192</cp:revision>
  <dcterms:created xsi:type="dcterms:W3CDTF">2023-09-13T13:10:39Z</dcterms:created>
  <dcterms:modified xsi:type="dcterms:W3CDTF">2023-09-24T15:52:07Z</dcterms:modified>
</cp:coreProperties>
</file>